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9"/>
  </p:notesMasterIdLst>
  <p:handoutMasterIdLst>
    <p:handoutMasterId r:id="rId10"/>
  </p:handoutMasterIdLst>
  <p:sldIdLst>
    <p:sldId id="269" r:id="rId2"/>
    <p:sldId id="270" r:id="rId3"/>
    <p:sldId id="274" r:id="rId4"/>
    <p:sldId id="271" r:id="rId5"/>
    <p:sldId id="275" r:id="rId6"/>
    <p:sldId id="272" r:id="rId7"/>
    <p:sldId id="27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39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16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442EA2-39BA-4C9A-AD59-755D4917D532}" type="doc">
      <dgm:prSet loTypeId="urn:microsoft.com/office/officeart/2005/8/layout/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DF9FE7B-F642-4898-A360-D4E3814E1A3D}">
      <dgm:prSet phldrT="[Text]"/>
      <dgm:spPr/>
      <dgm:t>
        <a:bodyPr/>
        <a:lstStyle/>
        <a:p>
          <a:r>
            <a:rPr lang="en-US" dirty="0"/>
            <a:t>Group A</a:t>
          </a:r>
        </a:p>
      </dgm:t>
      <dgm:extLst>
        <a:ext uri="{E40237B7-FDA0-4F09-8148-C483321AD2D9}">
          <dgm14:cNvPr xmlns:dgm14="http://schemas.microsoft.com/office/drawing/2010/diagram" id="0" name="" title="Group A title"/>
        </a:ext>
      </dgm:extLst>
    </dgm:pt>
    <dgm:pt modelId="{1C10F06D-860A-4604-A7AD-02E614FE3976}" type="parTrans" cxnId="{EBD8BE8D-6018-43E2-B081-034BB5656EB6}">
      <dgm:prSet/>
      <dgm:spPr/>
      <dgm:t>
        <a:bodyPr/>
        <a:lstStyle/>
        <a:p>
          <a:endParaRPr lang="en-US"/>
        </a:p>
      </dgm:t>
    </dgm:pt>
    <dgm:pt modelId="{43C18EFF-81FC-4D70-8C6B-E95FF3730413}" type="sibTrans" cxnId="{EBD8BE8D-6018-43E2-B081-034BB5656EB6}">
      <dgm:prSet/>
      <dgm:spPr/>
      <dgm:t>
        <a:bodyPr/>
        <a:lstStyle/>
        <a:p>
          <a:endParaRPr lang="en-US"/>
        </a:p>
      </dgm:t>
    </dgm:pt>
    <dgm:pt modelId="{EFF2750D-B4B3-474C-8B62-8B638DC31F7E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A tasks"/>
        </a:ext>
      </dgm:extLst>
    </dgm:pt>
    <dgm:pt modelId="{AEBC78E6-CDDC-4C8F-A157-3C51E907FACD}" type="parTrans" cxnId="{A058DDA2-48CA-4E5B-B389-F71A59C262B0}">
      <dgm:prSet/>
      <dgm:spPr/>
      <dgm:t>
        <a:bodyPr/>
        <a:lstStyle/>
        <a:p>
          <a:endParaRPr lang="en-US"/>
        </a:p>
      </dgm:t>
    </dgm:pt>
    <dgm:pt modelId="{75C067D7-FCD2-4969-8F27-4BBDA88E75ED}" type="sibTrans" cxnId="{A058DDA2-48CA-4E5B-B389-F71A59C262B0}">
      <dgm:prSet/>
      <dgm:spPr/>
      <dgm:t>
        <a:bodyPr/>
        <a:lstStyle/>
        <a:p>
          <a:endParaRPr lang="en-US"/>
        </a:p>
      </dgm:t>
    </dgm:pt>
    <dgm:pt modelId="{789CD6DB-3A68-4A41-90BD-4F0CBB3617D1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C0BEB5FF-8DFB-40B9-A228-C0C6097DDDC4}" type="parTrans" cxnId="{62C10234-45D3-426A-8820-4C0D1D8CBA21}">
      <dgm:prSet/>
      <dgm:spPr/>
      <dgm:t>
        <a:bodyPr/>
        <a:lstStyle/>
        <a:p>
          <a:endParaRPr lang="en-US"/>
        </a:p>
      </dgm:t>
    </dgm:pt>
    <dgm:pt modelId="{1A702531-A59F-4EE2-8246-E2EB0955D8B1}" type="sibTrans" cxnId="{62C10234-45D3-426A-8820-4C0D1D8CBA21}">
      <dgm:prSet/>
      <dgm:spPr/>
      <dgm:t>
        <a:bodyPr/>
        <a:lstStyle/>
        <a:p>
          <a:endParaRPr lang="en-US"/>
        </a:p>
      </dgm:t>
    </dgm:pt>
    <dgm:pt modelId="{3929B1E1-4BC4-4C73-ABE8-27CEF96A3652}">
      <dgm:prSet phldrT="[Text]"/>
      <dgm:spPr/>
      <dgm:t>
        <a:bodyPr/>
        <a:lstStyle/>
        <a:p>
          <a:r>
            <a:rPr lang="en-US" dirty="0"/>
            <a:t>Group B</a:t>
          </a:r>
        </a:p>
      </dgm:t>
      <dgm:extLst>
        <a:ext uri="{E40237B7-FDA0-4F09-8148-C483321AD2D9}">
          <dgm14:cNvPr xmlns:dgm14="http://schemas.microsoft.com/office/drawing/2010/diagram" id="0" name="" title="Group B title"/>
        </a:ext>
      </dgm:extLst>
    </dgm:pt>
    <dgm:pt modelId="{F356CC76-9117-4B79-A270-BBBAFD3E9C79}" type="parTrans" cxnId="{1339090C-9A95-4C05-841C-FA3AF987601B}">
      <dgm:prSet/>
      <dgm:spPr/>
      <dgm:t>
        <a:bodyPr/>
        <a:lstStyle/>
        <a:p>
          <a:endParaRPr lang="en-US"/>
        </a:p>
      </dgm:t>
    </dgm:pt>
    <dgm:pt modelId="{19BA0C22-38BB-4E9F-89D5-0FF5FF9F12CE}" type="sibTrans" cxnId="{1339090C-9A95-4C05-841C-FA3AF987601B}">
      <dgm:prSet/>
      <dgm:spPr/>
      <dgm:t>
        <a:bodyPr/>
        <a:lstStyle/>
        <a:p>
          <a:endParaRPr lang="en-US"/>
        </a:p>
      </dgm:t>
    </dgm:pt>
    <dgm:pt modelId="{99E0600D-9954-43F4-8926-13B8777FAAA1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B tasks"/>
        </a:ext>
      </dgm:extLst>
    </dgm:pt>
    <dgm:pt modelId="{BE23F476-2C5C-42ED-BF2B-CD5FC7ADDDF6}" type="parTrans" cxnId="{09FCCB9D-A30A-4326-970E-26252D39327F}">
      <dgm:prSet/>
      <dgm:spPr/>
      <dgm:t>
        <a:bodyPr/>
        <a:lstStyle/>
        <a:p>
          <a:endParaRPr lang="en-US"/>
        </a:p>
      </dgm:t>
    </dgm:pt>
    <dgm:pt modelId="{C44937DC-4907-4769-AA8B-1B3E7391D7B0}" type="sibTrans" cxnId="{09FCCB9D-A30A-4326-970E-26252D39327F}">
      <dgm:prSet/>
      <dgm:spPr/>
      <dgm:t>
        <a:bodyPr/>
        <a:lstStyle/>
        <a:p>
          <a:endParaRPr lang="en-US"/>
        </a:p>
      </dgm:t>
    </dgm:pt>
    <dgm:pt modelId="{0791135C-9DAB-47F6-BE9C-A3E56A2DDA50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D6057E63-9793-4991-97C1-30FC405E95A5}" type="parTrans" cxnId="{B3B26E9A-58E5-497B-BD59-F5567958C609}">
      <dgm:prSet/>
      <dgm:spPr/>
      <dgm:t>
        <a:bodyPr/>
        <a:lstStyle/>
        <a:p>
          <a:endParaRPr lang="en-US"/>
        </a:p>
      </dgm:t>
    </dgm:pt>
    <dgm:pt modelId="{B670C2A7-83CB-4F4C-BC19-A3A7C066A822}" type="sibTrans" cxnId="{B3B26E9A-58E5-497B-BD59-F5567958C609}">
      <dgm:prSet/>
      <dgm:spPr/>
      <dgm:t>
        <a:bodyPr/>
        <a:lstStyle/>
        <a:p>
          <a:endParaRPr lang="en-US"/>
        </a:p>
      </dgm:t>
    </dgm:pt>
    <dgm:pt modelId="{60CDF8D0-D4FC-4467-A51E-79C5A58B0B2C}">
      <dgm:prSet phldrT="[Text]"/>
      <dgm:spPr/>
      <dgm:t>
        <a:bodyPr/>
        <a:lstStyle/>
        <a:p>
          <a:r>
            <a:rPr lang="en-US" dirty="0"/>
            <a:t>Group C</a:t>
          </a:r>
        </a:p>
      </dgm:t>
      <dgm:extLst>
        <a:ext uri="{E40237B7-FDA0-4F09-8148-C483321AD2D9}">
          <dgm14:cNvPr xmlns:dgm14="http://schemas.microsoft.com/office/drawing/2010/diagram" id="0" name="" title="Group C title"/>
        </a:ext>
      </dgm:extLst>
    </dgm:pt>
    <dgm:pt modelId="{E12A269F-AB82-486A-9077-80F2BBBE48C2}" type="parTrans" cxnId="{2BA65DEC-E719-4ED3-8135-48349D42DD04}">
      <dgm:prSet/>
      <dgm:spPr/>
      <dgm:t>
        <a:bodyPr/>
        <a:lstStyle/>
        <a:p>
          <a:endParaRPr lang="en-US"/>
        </a:p>
      </dgm:t>
    </dgm:pt>
    <dgm:pt modelId="{3F7FD59D-A716-4310-A89A-AB6F740D9FFF}" type="sibTrans" cxnId="{2BA65DEC-E719-4ED3-8135-48349D42DD04}">
      <dgm:prSet/>
      <dgm:spPr/>
      <dgm:t>
        <a:bodyPr/>
        <a:lstStyle/>
        <a:p>
          <a:endParaRPr lang="en-US"/>
        </a:p>
      </dgm:t>
    </dgm:pt>
    <dgm:pt modelId="{50629C12-7464-4473-ADEF-1A284F8A9957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C tasks"/>
        </a:ext>
      </dgm:extLst>
    </dgm:pt>
    <dgm:pt modelId="{9D1CB46C-0CFA-4B27-9224-267431FBD094}" type="parTrans" cxnId="{1D32FCC9-657C-4348-9C0D-52115D559FEB}">
      <dgm:prSet/>
      <dgm:spPr/>
      <dgm:t>
        <a:bodyPr/>
        <a:lstStyle/>
        <a:p>
          <a:endParaRPr lang="en-US"/>
        </a:p>
      </dgm:t>
    </dgm:pt>
    <dgm:pt modelId="{4576BCC5-0598-4332-A2E7-87AC3ADD4EB8}" type="sibTrans" cxnId="{1D32FCC9-657C-4348-9C0D-52115D559FEB}">
      <dgm:prSet/>
      <dgm:spPr/>
      <dgm:t>
        <a:bodyPr/>
        <a:lstStyle/>
        <a:p>
          <a:endParaRPr lang="en-US"/>
        </a:p>
      </dgm:t>
    </dgm:pt>
    <dgm:pt modelId="{E6A445EE-D086-4B01-B491-D67950A5A065}" type="pres">
      <dgm:prSet presAssocID="{3F442EA2-39BA-4C9A-AD59-755D4917D532}" presName="linear" presStyleCnt="0">
        <dgm:presLayoutVars>
          <dgm:dir/>
          <dgm:animLvl val="lvl"/>
          <dgm:resizeHandles val="exact"/>
        </dgm:presLayoutVars>
      </dgm:prSet>
      <dgm:spPr/>
    </dgm:pt>
    <dgm:pt modelId="{6D3A9625-D3EB-4CA1-AB05-34452283708A}" type="pres">
      <dgm:prSet presAssocID="{4DF9FE7B-F642-4898-A360-D4E3814E1A3D}" presName="parentLin" presStyleCnt="0"/>
      <dgm:spPr/>
    </dgm:pt>
    <dgm:pt modelId="{7E290D25-335D-4339-A8E8-B036E46B5EB5}" type="pres">
      <dgm:prSet presAssocID="{4DF9FE7B-F642-4898-A360-D4E3814E1A3D}" presName="parentLeftMargin" presStyleLbl="node1" presStyleIdx="0" presStyleCnt="3"/>
      <dgm:spPr/>
    </dgm:pt>
    <dgm:pt modelId="{674922F1-7266-4681-AD4F-1C618A5FFF23}" type="pres">
      <dgm:prSet presAssocID="{4DF9FE7B-F642-4898-A360-D4E3814E1A3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6C29850-0672-4B77-B5DE-2E1563038631}" type="pres">
      <dgm:prSet presAssocID="{4DF9FE7B-F642-4898-A360-D4E3814E1A3D}" presName="negativeSpace" presStyleCnt="0"/>
      <dgm:spPr/>
    </dgm:pt>
    <dgm:pt modelId="{80259B02-529C-422B-91BE-D70198BA9F6C}" type="pres">
      <dgm:prSet presAssocID="{4DF9FE7B-F642-4898-A360-D4E3814E1A3D}" presName="childText" presStyleLbl="conFgAcc1" presStyleIdx="0" presStyleCnt="3">
        <dgm:presLayoutVars>
          <dgm:bulletEnabled val="1"/>
        </dgm:presLayoutVars>
      </dgm:prSet>
      <dgm:spPr/>
    </dgm:pt>
    <dgm:pt modelId="{E53EFB4E-D3DB-42E1-82AC-148F7D29254F}" type="pres">
      <dgm:prSet presAssocID="{43C18EFF-81FC-4D70-8C6B-E95FF3730413}" presName="spaceBetweenRectangles" presStyleCnt="0"/>
      <dgm:spPr/>
    </dgm:pt>
    <dgm:pt modelId="{07AC1C38-F728-4390-9C76-57A49ED97DBB}" type="pres">
      <dgm:prSet presAssocID="{3929B1E1-4BC4-4C73-ABE8-27CEF96A3652}" presName="parentLin" presStyleCnt="0"/>
      <dgm:spPr/>
    </dgm:pt>
    <dgm:pt modelId="{D0037F0D-DB9A-4BA4-97B4-D939B26E14DA}" type="pres">
      <dgm:prSet presAssocID="{3929B1E1-4BC4-4C73-ABE8-27CEF96A3652}" presName="parentLeftMargin" presStyleLbl="node1" presStyleIdx="0" presStyleCnt="3"/>
      <dgm:spPr/>
    </dgm:pt>
    <dgm:pt modelId="{21EEBBE2-729F-4D85-8CAE-C2B30FF126D2}" type="pres">
      <dgm:prSet presAssocID="{3929B1E1-4BC4-4C73-ABE8-27CEF96A365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ACB3FAF-C320-430D-84D4-71BA6D1761D1}" type="pres">
      <dgm:prSet presAssocID="{3929B1E1-4BC4-4C73-ABE8-27CEF96A3652}" presName="negativeSpace" presStyleCnt="0"/>
      <dgm:spPr/>
    </dgm:pt>
    <dgm:pt modelId="{5282638F-EFF2-4770-BB1A-21455422E45D}" type="pres">
      <dgm:prSet presAssocID="{3929B1E1-4BC4-4C73-ABE8-27CEF96A3652}" presName="childText" presStyleLbl="conFgAcc1" presStyleIdx="1" presStyleCnt="3">
        <dgm:presLayoutVars>
          <dgm:bulletEnabled val="1"/>
        </dgm:presLayoutVars>
      </dgm:prSet>
      <dgm:spPr/>
    </dgm:pt>
    <dgm:pt modelId="{8CE827AA-77D8-4146-A665-00110A17769E}" type="pres">
      <dgm:prSet presAssocID="{19BA0C22-38BB-4E9F-89D5-0FF5FF9F12CE}" presName="spaceBetweenRectangles" presStyleCnt="0"/>
      <dgm:spPr/>
    </dgm:pt>
    <dgm:pt modelId="{34C9EE47-81AF-461E-8292-AB107AA0D367}" type="pres">
      <dgm:prSet presAssocID="{60CDF8D0-D4FC-4467-A51E-79C5A58B0B2C}" presName="parentLin" presStyleCnt="0"/>
      <dgm:spPr/>
    </dgm:pt>
    <dgm:pt modelId="{864CB39B-29F9-473D-90E5-0686D86E278F}" type="pres">
      <dgm:prSet presAssocID="{60CDF8D0-D4FC-4467-A51E-79C5A58B0B2C}" presName="parentLeftMargin" presStyleLbl="node1" presStyleIdx="1" presStyleCnt="3"/>
      <dgm:spPr/>
    </dgm:pt>
    <dgm:pt modelId="{5B203A22-00AF-46E7-9415-C6DAFD7E01CC}" type="pres">
      <dgm:prSet presAssocID="{60CDF8D0-D4FC-4467-A51E-79C5A58B0B2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F9C1F84-81DE-4E5D-9537-C2D1A211B8B6}" type="pres">
      <dgm:prSet presAssocID="{60CDF8D0-D4FC-4467-A51E-79C5A58B0B2C}" presName="negativeSpace" presStyleCnt="0"/>
      <dgm:spPr/>
    </dgm:pt>
    <dgm:pt modelId="{964E6811-5072-4466-B721-689C35A65029}" type="pres">
      <dgm:prSet presAssocID="{60CDF8D0-D4FC-4467-A51E-79C5A58B0B2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8AB0006-BB52-4B31-8052-05D472832AB6}" type="presOf" srcId="{3929B1E1-4BC4-4C73-ABE8-27CEF96A3652}" destId="{21EEBBE2-729F-4D85-8CAE-C2B30FF126D2}" srcOrd="1" destOrd="0" presId="urn:microsoft.com/office/officeart/2005/8/layout/list1"/>
    <dgm:cxn modelId="{1339090C-9A95-4C05-841C-FA3AF987601B}" srcId="{3F442EA2-39BA-4C9A-AD59-755D4917D532}" destId="{3929B1E1-4BC4-4C73-ABE8-27CEF96A3652}" srcOrd="1" destOrd="0" parTransId="{F356CC76-9117-4B79-A270-BBBAFD3E9C79}" sibTransId="{19BA0C22-38BB-4E9F-89D5-0FF5FF9F12CE}"/>
    <dgm:cxn modelId="{62C10234-45D3-426A-8820-4C0D1D8CBA21}" srcId="{4DF9FE7B-F642-4898-A360-D4E3814E1A3D}" destId="{789CD6DB-3A68-4A41-90BD-4F0CBB3617D1}" srcOrd="1" destOrd="0" parTransId="{C0BEB5FF-8DFB-40B9-A228-C0C6097DDDC4}" sibTransId="{1A702531-A59F-4EE2-8246-E2EB0955D8B1}"/>
    <dgm:cxn modelId="{025D9B3D-8F47-4592-BC2A-4CA52694FBD4}" type="presOf" srcId="{60CDF8D0-D4FC-4467-A51E-79C5A58B0B2C}" destId="{864CB39B-29F9-473D-90E5-0686D86E278F}" srcOrd="0" destOrd="0" presId="urn:microsoft.com/office/officeart/2005/8/layout/list1"/>
    <dgm:cxn modelId="{2BD97F68-839D-41A8-B4CA-AC10E07935D5}" type="presOf" srcId="{0791135C-9DAB-47F6-BE9C-A3E56A2DDA50}" destId="{5282638F-EFF2-4770-BB1A-21455422E45D}" srcOrd="0" destOrd="1" presId="urn:microsoft.com/office/officeart/2005/8/layout/list1"/>
    <dgm:cxn modelId="{51343278-F72E-4A0F-9A12-02615EDA877D}" type="presOf" srcId="{60CDF8D0-D4FC-4467-A51E-79C5A58B0B2C}" destId="{5B203A22-00AF-46E7-9415-C6DAFD7E01CC}" srcOrd="1" destOrd="0" presId="urn:microsoft.com/office/officeart/2005/8/layout/list1"/>
    <dgm:cxn modelId="{0C44A75A-E03A-41E9-8B42-85581F2F697E}" type="presOf" srcId="{3929B1E1-4BC4-4C73-ABE8-27CEF96A3652}" destId="{D0037F0D-DB9A-4BA4-97B4-D939B26E14DA}" srcOrd="0" destOrd="0" presId="urn:microsoft.com/office/officeart/2005/8/layout/list1"/>
    <dgm:cxn modelId="{EBD8BE8D-6018-43E2-B081-034BB5656EB6}" srcId="{3F442EA2-39BA-4C9A-AD59-755D4917D532}" destId="{4DF9FE7B-F642-4898-A360-D4E3814E1A3D}" srcOrd="0" destOrd="0" parTransId="{1C10F06D-860A-4604-A7AD-02E614FE3976}" sibTransId="{43C18EFF-81FC-4D70-8C6B-E95FF3730413}"/>
    <dgm:cxn modelId="{BE563E94-02B4-480A-A7A1-0C32194B23BB}" type="presOf" srcId="{EFF2750D-B4B3-474C-8B62-8B638DC31F7E}" destId="{80259B02-529C-422B-91BE-D70198BA9F6C}" srcOrd="0" destOrd="0" presId="urn:microsoft.com/office/officeart/2005/8/layout/list1"/>
    <dgm:cxn modelId="{B3B26E9A-58E5-497B-BD59-F5567958C609}" srcId="{3929B1E1-4BC4-4C73-ABE8-27CEF96A3652}" destId="{0791135C-9DAB-47F6-BE9C-A3E56A2DDA50}" srcOrd="1" destOrd="0" parTransId="{D6057E63-9793-4991-97C1-30FC405E95A5}" sibTransId="{B670C2A7-83CB-4F4C-BC19-A3A7C066A822}"/>
    <dgm:cxn modelId="{09FCCB9D-A30A-4326-970E-26252D39327F}" srcId="{3929B1E1-4BC4-4C73-ABE8-27CEF96A3652}" destId="{99E0600D-9954-43F4-8926-13B8777FAAA1}" srcOrd="0" destOrd="0" parTransId="{BE23F476-2C5C-42ED-BF2B-CD5FC7ADDDF6}" sibTransId="{C44937DC-4907-4769-AA8B-1B3E7391D7B0}"/>
    <dgm:cxn modelId="{A058DDA2-48CA-4E5B-B389-F71A59C262B0}" srcId="{4DF9FE7B-F642-4898-A360-D4E3814E1A3D}" destId="{EFF2750D-B4B3-474C-8B62-8B638DC31F7E}" srcOrd="0" destOrd="0" parTransId="{AEBC78E6-CDDC-4C8F-A157-3C51E907FACD}" sibTransId="{75C067D7-FCD2-4969-8F27-4BBDA88E75ED}"/>
    <dgm:cxn modelId="{128345B5-6C4B-4C72-A772-8B969207F363}" type="presOf" srcId="{4DF9FE7B-F642-4898-A360-D4E3814E1A3D}" destId="{674922F1-7266-4681-AD4F-1C618A5FFF23}" srcOrd="1" destOrd="0" presId="urn:microsoft.com/office/officeart/2005/8/layout/list1"/>
    <dgm:cxn modelId="{B0CBD5C1-6D1C-4588-A901-7BADB67992F5}" type="presOf" srcId="{3F442EA2-39BA-4C9A-AD59-755D4917D532}" destId="{E6A445EE-D086-4B01-B491-D67950A5A065}" srcOrd="0" destOrd="0" presId="urn:microsoft.com/office/officeart/2005/8/layout/list1"/>
    <dgm:cxn modelId="{1D32FCC9-657C-4348-9C0D-52115D559FEB}" srcId="{60CDF8D0-D4FC-4467-A51E-79C5A58B0B2C}" destId="{50629C12-7464-4473-ADEF-1A284F8A9957}" srcOrd="0" destOrd="0" parTransId="{9D1CB46C-0CFA-4B27-9224-267431FBD094}" sibTransId="{4576BCC5-0598-4332-A2E7-87AC3ADD4EB8}"/>
    <dgm:cxn modelId="{21C2BBCA-4135-4E95-AE94-159808BB6999}" type="presOf" srcId="{99E0600D-9954-43F4-8926-13B8777FAAA1}" destId="{5282638F-EFF2-4770-BB1A-21455422E45D}" srcOrd="0" destOrd="0" presId="urn:microsoft.com/office/officeart/2005/8/layout/list1"/>
    <dgm:cxn modelId="{A6BC71D5-7213-4A2A-8E51-8DFA11B01F30}" type="presOf" srcId="{789CD6DB-3A68-4A41-90BD-4F0CBB3617D1}" destId="{80259B02-529C-422B-91BE-D70198BA9F6C}" srcOrd="0" destOrd="1" presId="urn:microsoft.com/office/officeart/2005/8/layout/list1"/>
    <dgm:cxn modelId="{9F0085DD-C9A9-496A-9402-5385B43D8ADB}" type="presOf" srcId="{4DF9FE7B-F642-4898-A360-D4E3814E1A3D}" destId="{7E290D25-335D-4339-A8E8-B036E46B5EB5}" srcOrd="0" destOrd="0" presId="urn:microsoft.com/office/officeart/2005/8/layout/list1"/>
    <dgm:cxn modelId="{2BA65DEC-E719-4ED3-8135-48349D42DD04}" srcId="{3F442EA2-39BA-4C9A-AD59-755D4917D532}" destId="{60CDF8D0-D4FC-4467-A51E-79C5A58B0B2C}" srcOrd="2" destOrd="0" parTransId="{E12A269F-AB82-486A-9077-80F2BBBE48C2}" sibTransId="{3F7FD59D-A716-4310-A89A-AB6F740D9FFF}"/>
    <dgm:cxn modelId="{26CDE3FF-7DFE-4DEF-9712-DC7F9E9E3B8D}" type="presOf" srcId="{50629C12-7464-4473-ADEF-1A284F8A9957}" destId="{964E6811-5072-4466-B721-689C35A65029}" srcOrd="0" destOrd="0" presId="urn:microsoft.com/office/officeart/2005/8/layout/list1"/>
    <dgm:cxn modelId="{B79B6363-9296-4FC8-9408-A376B3B3F8A4}" type="presParOf" srcId="{E6A445EE-D086-4B01-B491-D67950A5A065}" destId="{6D3A9625-D3EB-4CA1-AB05-34452283708A}" srcOrd="0" destOrd="0" presId="urn:microsoft.com/office/officeart/2005/8/layout/list1"/>
    <dgm:cxn modelId="{BCEF95D1-D229-4F07-868F-EEA2E530E299}" type="presParOf" srcId="{6D3A9625-D3EB-4CA1-AB05-34452283708A}" destId="{7E290D25-335D-4339-A8E8-B036E46B5EB5}" srcOrd="0" destOrd="0" presId="urn:microsoft.com/office/officeart/2005/8/layout/list1"/>
    <dgm:cxn modelId="{9AD1151F-32AA-44AC-B0BA-497D413E9667}" type="presParOf" srcId="{6D3A9625-D3EB-4CA1-AB05-34452283708A}" destId="{674922F1-7266-4681-AD4F-1C618A5FFF23}" srcOrd="1" destOrd="0" presId="urn:microsoft.com/office/officeart/2005/8/layout/list1"/>
    <dgm:cxn modelId="{3CBA22CB-9FEE-457D-8F56-3EE9ED321B72}" type="presParOf" srcId="{E6A445EE-D086-4B01-B491-D67950A5A065}" destId="{96C29850-0672-4B77-B5DE-2E1563038631}" srcOrd="1" destOrd="0" presId="urn:microsoft.com/office/officeart/2005/8/layout/list1"/>
    <dgm:cxn modelId="{1D7BE9C8-2747-465D-ACF8-C08F337FE9DE}" type="presParOf" srcId="{E6A445EE-D086-4B01-B491-D67950A5A065}" destId="{80259B02-529C-422B-91BE-D70198BA9F6C}" srcOrd="2" destOrd="0" presId="urn:microsoft.com/office/officeart/2005/8/layout/list1"/>
    <dgm:cxn modelId="{AEC1D840-225E-4524-91F6-BFC70F29B74D}" type="presParOf" srcId="{E6A445EE-D086-4B01-B491-D67950A5A065}" destId="{E53EFB4E-D3DB-42E1-82AC-148F7D29254F}" srcOrd="3" destOrd="0" presId="urn:microsoft.com/office/officeart/2005/8/layout/list1"/>
    <dgm:cxn modelId="{902A34C4-0486-483D-AA7D-B89BB954EBF4}" type="presParOf" srcId="{E6A445EE-D086-4B01-B491-D67950A5A065}" destId="{07AC1C38-F728-4390-9C76-57A49ED97DBB}" srcOrd="4" destOrd="0" presId="urn:microsoft.com/office/officeart/2005/8/layout/list1"/>
    <dgm:cxn modelId="{A8535A2B-3395-4063-BCBB-42FD90192078}" type="presParOf" srcId="{07AC1C38-F728-4390-9C76-57A49ED97DBB}" destId="{D0037F0D-DB9A-4BA4-97B4-D939B26E14DA}" srcOrd="0" destOrd="0" presId="urn:microsoft.com/office/officeart/2005/8/layout/list1"/>
    <dgm:cxn modelId="{84A27F22-D06F-418D-A67F-F598793533CF}" type="presParOf" srcId="{07AC1C38-F728-4390-9C76-57A49ED97DBB}" destId="{21EEBBE2-729F-4D85-8CAE-C2B30FF126D2}" srcOrd="1" destOrd="0" presId="urn:microsoft.com/office/officeart/2005/8/layout/list1"/>
    <dgm:cxn modelId="{FA9A59FF-BD75-48B0-8735-6FD52AC8349A}" type="presParOf" srcId="{E6A445EE-D086-4B01-B491-D67950A5A065}" destId="{AACB3FAF-C320-430D-84D4-71BA6D1761D1}" srcOrd="5" destOrd="0" presId="urn:microsoft.com/office/officeart/2005/8/layout/list1"/>
    <dgm:cxn modelId="{F6BD1C51-596D-408D-8C39-379C5546A969}" type="presParOf" srcId="{E6A445EE-D086-4B01-B491-D67950A5A065}" destId="{5282638F-EFF2-4770-BB1A-21455422E45D}" srcOrd="6" destOrd="0" presId="urn:microsoft.com/office/officeart/2005/8/layout/list1"/>
    <dgm:cxn modelId="{531DEEDB-BD33-4056-9586-548F0ACC6462}" type="presParOf" srcId="{E6A445EE-D086-4B01-B491-D67950A5A065}" destId="{8CE827AA-77D8-4146-A665-00110A17769E}" srcOrd="7" destOrd="0" presId="urn:microsoft.com/office/officeart/2005/8/layout/list1"/>
    <dgm:cxn modelId="{192ADD45-0898-4859-989C-5F6E92DC8793}" type="presParOf" srcId="{E6A445EE-D086-4B01-B491-D67950A5A065}" destId="{34C9EE47-81AF-461E-8292-AB107AA0D367}" srcOrd="8" destOrd="0" presId="urn:microsoft.com/office/officeart/2005/8/layout/list1"/>
    <dgm:cxn modelId="{B3F8243C-9908-47FF-8F2C-D599E96CF4A4}" type="presParOf" srcId="{34C9EE47-81AF-461E-8292-AB107AA0D367}" destId="{864CB39B-29F9-473D-90E5-0686D86E278F}" srcOrd="0" destOrd="0" presId="urn:microsoft.com/office/officeart/2005/8/layout/list1"/>
    <dgm:cxn modelId="{D0E43009-7BB1-4E58-8C68-00AA065E8BAF}" type="presParOf" srcId="{34C9EE47-81AF-461E-8292-AB107AA0D367}" destId="{5B203A22-00AF-46E7-9415-C6DAFD7E01CC}" srcOrd="1" destOrd="0" presId="urn:microsoft.com/office/officeart/2005/8/layout/list1"/>
    <dgm:cxn modelId="{C7430FDE-9380-440E-BC6A-A5FAC5787CE9}" type="presParOf" srcId="{E6A445EE-D086-4B01-B491-D67950A5A065}" destId="{DF9C1F84-81DE-4E5D-9537-C2D1A211B8B6}" srcOrd="9" destOrd="0" presId="urn:microsoft.com/office/officeart/2005/8/layout/list1"/>
    <dgm:cxn modelId="{AA54FC14-14F5-462B-B657-75CDCB21C198}" type="presParOf" srcId="{E6A445EE-D086-4B01-B491-D67950A5A065}" destId="{964E6811-5072-4466-B721-689C35A6502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259B02-529C-422B-91BE-D70198BA9F6C}">
      <dsp:nvSpPr>
        <dsp:cNvPr id="0" name=""/>
        <dsp:cNvSpPr/>
      </dsp:nvSpPr>
      <dsp:spPr>
        <a:xfrm>
          <a:off x="0" y="349647"/>
          <a:ext cx="4937125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3176" tIns="374904" rIns="38317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Task 1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Task 2</a:t>
          </a:r>
        </a:p>
      </dsp:txBody>
      <dsp:txXfrm>
        <a:off x="0" y="349647"/>
        <a:ext cx="4937125" cy="1048950"/>
      </dsp:txXfrm>
    </dsp:sp>
    <dsp:sp modelId="{674922F1-7266-4681-AD4F-1C618A5FFF23}">
      <dsp:nvSpPr>
        <dsp:cNvPr id="0" name=""/>
        <dsp:cNvSpPr/>
      </dsp:nvSpPr>
      <dsp:spPr>
        <a:xfrm>
          <a:off x="246856" y="83967"/>
          <a:ext cx="3455987" cy="5313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628" tIns="0" rIns="13062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Group A</a:t>
          </a:r>
        </a:p>
      </dsp:txBody>
      <dsp:txXfrm>
        <a:off x="272795" y="109906"/>
        <a:ext cx="3404109" cy="479482"/>
      </dsp:txXfrm>
    </dsp:sp>
    <dsp:sp modelId="{5282638F-EFF2-4770-BB1A-21455422E45D}">
      <dsp:nvSpPr>
        <dsp:cNvPr id="0" name=""/>
        <dsp:cNvSpPr/>
      </dsp:nvSpPr>
      <dsp:spPr>
        <a:xfrm>
          <a:off x="0" y="1761477"/>
          <a:ext cx="4937125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3176" tIns="374904" rIns="38317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Task 1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Task 2</a:t>
          </a:r>
        </a:p>
      </dsp:txBody>
      <dsp:txXfrm>
        <a:off x="0" y="1761477"/>
        <a:ext cx="4937125" cy="1048950"/>
      </dsp:txXfrm>
    </dsp:sp>
    <dsp:sp modelId="{21EEBBE2-729F-4D85-8CAE-C2B30FF126D2}">
      <dsp:nvSpPr>
        <dsp:cNvPr id="0" name=""/>
        <dsp:cNvSpPr/>
      </dsp:nvSpPr>
      <dsp:spPr>
        <a:xfrm>
          <a:off x="246856" y="1495797"/>
          <a:ext cx="3455987" cy="5313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628" tIns="0" rIns="13062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Group B</a:t>
          </a:r>
        </a:p>
      </dsp:txBody>
      <dsp:txXfrm>
        <a:off x="272795" y="1521736"/>
        <a:ext cx="3404109" cy="479482"/>
      </dsp:txXfrm>
    </dsp:sp>
    <dsp:sp modelId="{964E6811-5072-4466-B721-689C35A65029}">
      <dsp:nvSpPr>
        <dsp:cNvPr id="0" name=""/>
        <dsp:cNvSpPr/>
      </dsp:nvSpPr>
      <dsp:spPr>
        <a:xfrm>
          <a:off x="0" y="3173307"/>
          <a:ext cx="4937125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3176" tIns="374904" rIns="38317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Task 1</a:t>
          </a:r>
        </a:p>
      </dsp:txBody>
      <dsp:txXfrm>
        <a:off x="0" y="3173307"/>
        <a:ext cx="4937125" cy="765450"/>
      </dsp:txXfrm>
    </dsp:sp>
    <dsp:sp modelId="{5B203A22-00AF-46E7-9415-C6DAFD7E01CC}">
      <dsp:nvSpPr>
        <dsp:cNvPr id="0" name=""/>
        <dsp:cNvSpPr/>
      </dsp:nvSpPr>
      <dsp:spPr>
        <a:xfrm>
          <a:off x="246856" y="2907627"/>
          <a:ext cx="3455987" cy="5313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628" tIns="0" rIns="13062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Group C</a:t>
          </a:r>
        </a:p>
      </dsp:txBody>
      <dsp:txXfrm>
        <a:off x="272795" y="2933566"/>
        <a:ext cx="3404109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F4E22-E98E-4F6B-977F-447F402EDE8D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DC7F4F-41CA-4B09-9309-82952A673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432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2AA3D-838A-4524-93AE-BB6F4B6FC72A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45297-9661-4111-AC4D-7C1869DFF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944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3D9D-BEC1-4A36-A912-403F7B61D841}" type="datetime1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09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D7670-55F0-4C01-BDA5-393F3358D0D1}" type="datetime1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8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570A4-2E99-4A4B-A2AC-4D556C089130}" type="datetime1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07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5F1-C798-4463-ADA9-541C94461F29}" type="datetime1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0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DD13-DF4B-4719-A326-B4861EB71C66}" type="datetime1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10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DC53-4A94-4E7C-8BA7-C3E988DA2C17}" type="datetime1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912A-DA7D-4888-BF1A-FFA8B711273B}" type="datetime1">
              <a:rPr lang="en-US" smtClean="0"/>
              <a:t>4/28/2019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66FA-4CB5-42BA-9ECC-EDEC67A1D389}" type="datetime1">
              <a:rPr lang="en-US" smtClean="0"/>
              <a:t>4/28/2019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5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7B65-FBBA-46B4-B227-600DAFCC8EF0}" type="datetime1">
              <a:rPr lang="en-US" smtClean="0"/>
              <a:t>4/28/2019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9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C15529-BE6B-4FAF-92A8-E67316B287FA}" type="datetime1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3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DF48A-15DE-4D33-B881-E4E92245926D}" type="datetime1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B8604-3E91-4806-A5CC-428F0C480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9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89459B6-5D04-429A-B7FB-48F7063307D2}" type="datetime1">
              <a:rPr lang="en-US" smtClean="0"/>
              <a:pPr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2FB8604-3E91-4806-A5CC-428F0C480F7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05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Yala</a:t>
            </a:r>
            <a:r>
              <a:rPr lang="en-US" dirty="0"/>
              <a:t> Safari Camping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 </a:t>
            </a:r>
            <a:r>
              <a:rPr lang="en-US" dirty="0" err="1"/>
              <a:t>lanka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AAB83A-CF59-4DC7-8BAF-A10F48E04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195" y="57310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52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5EAE300-5418-4A3E-A766-F68D55FC22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18" b="11974"/>
          <a:stretch/>
        </p:blipFill>
        <p:spPr>
          <a:xfrm>
            <a:off x="0" y="896647"/>
            <a:ext cx="12192000" cy="44033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2E12F9-FBD6-4F7A-949A-FDAAB386C6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195" y="5731002"/>
            <a:ext cx="609600" cy="60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43FD444-14E8-4D3C-90FB-FDF6A02F72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611" b="12880"/>
          <a:stretch/>
        </p:blipFill>
        <p:spPr>
          <a:xfrm>
            <a:off x="0" y="350838"/>
            <a:ext cx="12192000" cy="538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0"/>
                            </p:stCondLst>
                            <p:childTnLst>
                              <p:par>
                                <p:cTn id="9" presetID="16" presetClass="exit" presetSubtype="37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0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5F35E5-2FCF-4CAE-B644-401340759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18" b="11974"/>
          <a:stretch/>
        </p:blipFill>
        <p:spPr>
          <a:xfrm>
            <a:off x="0" y="896647"/>
            <a:ext cx="12192000" cy="44033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2E12F9-FBD6-4F7A-949A-FDAAB386C6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195" y="57310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3F0C76-7B72-4B99-A81C-A4657C316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67" b="12933"/>
          <a:stretch/>
        </p:blipFill>
        <p:spPr>
          <a:xfrm>
            <a:off x="0" y="978408"/>
            <a:ext cx="12192000" cy="49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D629B8-0542-41E0-886D-3A907FDC21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66" b="12934"/>
          <a:stretch/>
        </p:blipFill>
        <p:spPr>
          <a:xfrm>
            <a:off x="0" y="475488"/>
            <a:ext cx="12192000" cy="49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5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Layout with Table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00447460"/>
              </p:ext>
            </p:extLst>
          </p:nvPr>
        </p:nvGraphicFramePr>
        <p:xfrm>
          <a:off x="1096963" y="1846263"/>
          <a:ext cx="4938711" cy="2082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462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6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62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A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B</a:t>
                      </a:r>
                    </a:p>
                  </a:txBody>
                  <a:tcPr marL="94603" marR="9460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1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marL="94603" marR="9460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2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marL="94603" marR="9460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3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marL="94603" marR="94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marL="94603" marR="9460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2862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Layout with SmartArt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graphicFrame>
        <p:nvGraphicFramePr>
          <p:cNvPr id="9" name="Content Placeholder 8" descr="Vertical accent list showing 3 groups arranged one below the other and bullet points are present under each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59330293"/>
              </p:ext>
            </p:extLst>
          </p:nvPr>
        </p:nvGraphicFramePr>
        <p:xfrm>
          <a:off x="6218238" y="1846263"/>
          <a:ext cx="493712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834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81</TotalTime>
  <Words>72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Retrospect</vt:lpstr>
      <vt:lpstr>Yala Safari Camping</vt:lpstr>
      <vt:lpstr>PowerPoint Presentation</vt:lpstr>
      <vt:lpstr>PowerPoint Presentation</vt:lpstr>
      <vt:lpstr>PowerPoint Presentation</vt:lpstr>
      <vt:lpstr>PowerPoint Presentation</vt:lpstr>
      <vt:lpstr>Two Content Layout with Table</vt:lpstr>
      <vt:lpstr>Two Content Layout with SmartArt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Yala Safari Camping</dc:title>
  <dc:creator>Geethmi Dissanayake</dc:creator>
  <cp:lastModifiedBy>Geethmi Dissanayake</cp:lastModifiedBy>
  <cp:revision>11</cp:revision>
  <dcterms:created xsi:type="dcterms:W3CDTF">2019-04-28T20:27:22Z</dcterms:created>
  <dcterms:modified xsi:type="dcterms:W3CDTF">2019-04-28T21:48:34Z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